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68" r:id="rId5"/>
    <p:sldId id="258" r:id="rId6"/>
    <p:sldId id="259" r:id="rId7"/>
    <p:sldId id="260" r:id="rId8"/>
    <p:sldId id="261" r:id="rId9"/>
    <p:sldId id="262" r:id="rId10"/>
    <p:sldId id="263" r:id="rId11"/>
    <p:sldId id="264" r:id="rId12"/>
    <p:sldId id="265"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0" d="100"/>
          <a:sy n="60" d="100"/>
        </p:scale>
        <p:origin x="-1656" y="-25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Wasi\Downloads\gwindows_logo.png"/>
          <p:cNvPicPr>
            <a:picLocks noChangeAspect="1" noChangeArrowheads="1"/>
          </p:cNvPicPr>
          <p:nvPr/>
        </p:nvPicPr>
        <p:blipFill>
          <a:blip r:embed="rId2"/>
          <a:srcRect/>
          <a:stretch>
            <a:fillRect/>
          </a:stretch>
        </p:blipFill>
        <p:spPr bwMode="auto">
          <a:xfrm>
            <a:off x="3505200" y="533400"/>
            <a:ext cx="1981200" cy="1981200"/>
          </a:xfrm>
          <a:prstGeom prst="rect">
            <a:avLst/>
          </a:prstGeom>
          <a:noFill/>
        </p:spPr>
      </p:pic>
      <p:sp>
        <p:nvSpPr>
          <p:cNvPr id="2" name="Title 1"/>
          <p:cNvSpPr>
            <a:spLocks noGrp="1"/>
          </p:cNvSpPr>
          <p:nvPr>
            <p:ph type="ctrTitle"/>
          </p:nvPr>
        </p:nvSpPr>
        <p:spPr/>
        <p:txBody>
          <a:bodyPr/>
          <a:lstStyle/>
          <a:p>
            <a:r>
              <a:rPr lang="en-US" dirty="0" err="1" smtClean="0"/>
              <a:t>Git</a:t>
            </a:r>
            <a:r>
              <a:rPr lang="en-US" dirty="0" smtClean="0"/>
              <a:t> &amp; </a:t>
            </a:r>
            <a:r>
              <a:rPr lang="en-US" dirty="0" err="1" smtClean="0"/>
              <a:t>Github</a:t>
            </a:r>
            <a:endParaRPr lang="en-US" dirty="0"/>
          </a:p>
        </p:txBody>
      </p:sp>
      <p:sp>
        <p:nvSpPr>
          <p:cNvPr id="3" name="Subtitle 2"/>
          <p:cNvSpPr>
            <a:spLocks noGrp="1"/>
          </p:cNvSpPr>
          <p:nvPr>
            <p:ph type="subTitle" idx="1"/>
          </p:nvPr>
        </p:nvSpPr>
        <p:spPr>
          <a:xfrm>
            <a:off x="1447800" y="3886200"/>
            <a:ext cx="6400800" cy="1752600"/>
          </a:xfrm>
        </p:spPr>
        <p:txBody>
          <a:bodyPr/>
          <a:lstStyle/>
          <a:p>
            <a:r>
              <a:rPr lang="en-US" dirty="0" smtClean="0"/>
              <a:t>Name: </a:t>
            </a:r>
            <a:r>
              <a:rPr lang="en-US" dirty="0" err="1" smtClean="0"/>
              <a:t>Wasif</a:t>
            </a:r>
            <a:r>
              <a:rPr lang="en-US" dirty="0" smtClean="0"/>
              <a:t> Bin </a:t>
            </a:r>
            <a:r>
              <a:rPr lang="en-US" dirty="0" err="1" smtClean="0"/>
              <a:t>Jonaid</a:t>
            </a:r>
            <a:endParaRPr lang="en-US" dirty="0" smtClean="0"/>
          </a:p>
          <a:p>
            <a:r>
              <a:rPr lang="en-US" dirty="0" smtClean="0"/>
              <a:t>ID: 141014002</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push command</a:t>
            </a:r>
            <a:endParaRPr lang="en-US"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0" y="1717011"/>
            <a:ext cx="9144000" cy="5140989"/>
          </a:xfrm>
          <a:prstGeom prst="rect">
            <a:avLst/>
          </a:prstGeom>
          <a:noFill/>
          <a:ln w="9525">
            <a:noFill/>
            <a:miter lim="800000"/>
            <a:headEnd/>
            <a:tailEnd/>
          </a:ln>
          <a:effectLst/>
        </p:spPr>
      </p:pic>
      <p:pic>
        <p:nvPicPr>
          <p:cNvPr id="5" name="Picture 2" descr="C:\Users\Wasi\Downloads\gwindows_logo.png"/>
          <p:cNvPicPr>
            <a:picLocks noChangeAspect="1" noChangeArrowheads="1"/>
          </p:cNvPicPr>
          <p:nvPr/>
        </p:nvPicPr>
        <p:blipFill>
          <a:blip r:embed="rId3"/>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Pull command</a:t>
            </a:r>
            <a:endParaRPr lang="en-US" dirty="0"/>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1717011"/>
            <a:ext cx="9144000" cy="5140989"/>
          </a:xfrm>
          <a:prstGeom prst="rect">
            <a:avLst/>
          </a:prstGeom>
          <a:noFill/>
          <a:ln w="9525">
            <a:noFill/>
            <a:miter lim="800000"/>
            <a:headEnd/>
            <a:tailEnd/>
          </a:ln>
          <a:effectLst/>
        </p:spPr>
      </p:pic>
      <p:pic>
        <p:nvPicPr>
          <p:cNvPr id="5" name="Picture 2" descr="C:\Users\Wasi\Downloads\gwindows_logo.png"/>
          <p:cNvPicPr>
            <a:picLocks noChangeAspect="1" noChangeArrowheads="1"/>
          </p:cNvPicPr>
          <p:nvPr/>
        </p:nvPicPr>
        <p:blipFill>
          <a:blip r:embed="rId3"/>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GettyImages-185002046-58da93015f9b584683609057.jpg"/>
          <p:cNvPicPr>
            <a:picLocks noGrp="1" noChangeAspect="1"/>
          </p:cNvPicPr>
          <p:nvPr>
            <p:ph idx="1"/>
          </p:nvPr>
        </p:nvPicPr>
        <p:blipFill>
          <a:blip r:embed="rId2"/>
          <a:stretch>
            <a:fillRect/>
          </a:stretch>
        </p:blipFill>
        <p:spPr>
          <a:xfrm>
            <a:off x="-3573" y="457200"/>
            <a:ext cx="9147573" cy="6098382"/>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Git</a:t>
            </a:r>
            <a:r>
              <a:rPr lang="en-US" dirty="0" smtClean="0"/>
              <a:t>?</a:t>
            </a:r>
            <a:endParaRPr lang="en-US" dirty="0"/>
          </a:p>
        </p:txBody>
      </p:sp>
      <p:sp>
        <p:nvSpPr>
          <p:cNvPr id="3" name="Content Placeholder 2"/>
          <p:cNvSpPr>
            <a:spLocks noGrp="1"/>
          </p:cNvSpPr>
          <p:nvPr>
            <p:ph idx="1"/>
          </p:nvPr>
        </p:nvSpPr>
        <p:spPr/>
        <p:txBody>
          <a:bodyPr/>
          <a:lstStyle/>
          <a:p>
            <a:endParaRPr lang="en-US" b="1" dirty="0" smtClean="0"/>
          </a:p>
          <a:p>
            <a:r>
              <a:rPr lang="en-US" b="1" dirty="0" err="1" smtClean="0"/>
              <a:t>Git</a:t>
            </a:r>
            <a:r>
              <a:rPr lang="en-US" dirty="0" smtClean="0"/>
              <a:t> </a:t>
            </a:r>
            <a:r>
              <a:rPr lang="en-US" dirty="0" smtClean="0"/>
              <a:t>is </a:t>
            </a:r>
            <a:r>
              <a:rPr lang="en-US" dirty="0" smtClean="0"/>
              <a:t>a version control system for tracking changes in computer files and coordinating work on those files among multiple people. It is primarily used for source code management in software development, but it can be used to keep track of changes in any set of files.</a:t>
            </a:r>
            <a:endParaRPr lang="en-US" dirty="0"/>
          </a:p>
        </p:txBody>
      </p:sp>
      <p:pic>
        <p:nvPicPr>
          <p:cNvPr id="4" name="Picture 2" descr="C:\Users\Wasi\Downloads\gwindows_logo.png"/>
          <p:cNvPicPr>
            <a:picLocks noChangeAspect="1" noChangeArrowheads="1"/>
          </p:cNvPicPr>
          <p:nvPr/>
        </p:nvPicPr>
        <p:blipFill>
          <a:blip r:embed="rId2"/>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ranching-illustration@2x.png"/>
          <p:cNvPicPr>
            <a:picLocks noChangeAspect="1"/>
          </p:cNvPicPr>
          <p:nvPr/>
        </p:nvPicPr>
        <p:blipFill>
          <a:blip r:embed="rId2"/>
          <a:stretch>
            <a:fillRect/>
          </a:stretch>
        </p:blipFill>
        <p:spPr>
          <a:xfrm>
            <a:off x="3609975" y="3287202"/>
            <a:ext cx="5534025" cy="3570798"/>
          </a:xfrm>
          <a:prstGeom prst="rect">
            <a:avLst/>
          </a:prstGeom>
        </p:spPr>
      </p:pic>
      <p:sp>
        <p:nvSpPr>
          <p:cNvPr id="2" name="Title 1"/>
          <p:cNvSpPr>
            <a:spLocks noGrp="1"/>
          </p:cNvSpPr>
          <p:nvPr>
            <p:ph type="title"/>
          </p:nvPr>
        </p:nvSpPr>
        <p:spPr/>
        <p:txBody>
          <a:bodyPr/>
          <a:lstStyle/>
          <a:p>
            <a:r>
              <a:rPr lang="en-US" dirty="0" smtClean="0"/>
              <a:t>Starting with </a:t>
            </a:r>
            <a:r>
              <a:rPr lang="en-US" dirty="0" err="1" smtClean="0"/>
              <a:t>Git</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Git</a:t>
            </a:r>
            <a:r>
              <a:rPr lang="en-US" dirty="0" smtClean="0"/>
              <a:t> software</a:t>
            </a:r>
          </a:p>
          <a:p>
            <a:r>
              <a:rPr lang="en-US" dirty="0" err="1" smtClean="0"/>
              <a:t>Github</a:t>
            </a:r>
            <a:r>
              <a:rPr lang="en-US" dirty="0" smtClean="0"/>
              <a:t> account</a:t>
            </a:r>
          </a:p>
          <a:p>
            <a:r>
              <a:rPr lang="en-US" dirty="0" err="1" smtClean="0"/>
              <a:t>Git</a:t>
            </a:r>
            <a:r>
              <a:rPr lang="en-US" dirty="0" smtClean="0"/>
              <a:t> repository</a:t>
            </a:r>
            <a:endParaRPr lang="en-US" dirty="0"/>
          </a:p>
        </p:txBody>
      </p:sp>
      <p:pic>
        <p:nvPicPr>
          <p:cNvPr id="4" name="Picture 2" descr="C:\Users\Wasi\Downloads\gwindows_logo.png"/>
          <p:cNvPicPr>
            <a:picLocks noChangeAspect="1" noChangeArrowheads="1"/>
          </p:cNvPicPr>
          <p:nvPr/>
        </p:nvPicPr>
        <p:blipFill>
          <a:blip r:embed="rId3"/>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ithub-mark.png"/>
          <p:cNvPicPr>
            <a:picLocks noChangeAspect="1"/>
          </p:cNvPicPr>
          <p:nvPr/>
        </p:nvPicPr>
        <p:blipFill>
          <a:blip r:embed="rId2"/>
          <a:stretch>
            <a:fillRect/>
          </a:stretch>
        </p:blipFill>
        <p:spPr>
          <a:xfrm>
            <a:off x="2971800" y="2057400"/>
            <a:ext cx="5715000" cy="3000375"/>
          </a:xfrm>
          <a:prstGeom prst="rect">
            <a:avLst/>
          </a:prstGeom>
        </p:spPr>
      </p:pic>
      <p:sp>
        <p:nvSpPr>
          <p:cNvPr id="2" name="Title 1"/>
          <p:cNvSpPr>
            <a:spLocks noGrp="1"/>
          </p:cNvSpPr>
          <p:nvPr>
            <p:ph type="title"/>
          </p:nvPr>
        </p:nvSpPr>
        <p:spPr/>
        <p:txBody>
          <a:bodyPr/>
          <a:lstStyle/>
          <a:p>
            <a:r>
              <a:rPr lang="en-US" dirty="0" err="1" smtClean="0"/>
              <a:t>Git</a:t>
            </a:r>
            <a:r>
              <a:rPr lang="en-US" dirty="0" smtClean="0"/>
              <a:t> Commands</a:t>
            </a:r>
            <a:endParaRPr lang="en-US" dirty="0"/>
          </a:p>
        </p:txBody>
      </p:sp>
      <p:sp>
        <p:nvSpPr>
          <p:cNvPr id="3" name="Content Placeholder 2"/>
          <p:cNvSpPr>
            <a:spLocks noGrp="1"/>
          </p:cNvSpPr>
          <p:nvPr>
            <p:ph idx="1"/>
          </p:nvPr>
        </p:nvSpPr>
        <p:spPr/>
        <p:txBody>
          <a:bodyPr>
            <a:normAutofit lnSpcReduction="10000"/>
          </a:bodyPr>
          <a:lstStyle/>
          <a:p>
            <a:r>
              <a:rPr lang="en-US" dirty="0" smtClean="0"/>
              <a:t>$ </a:t>
            </a:r>
            <a:r>
              <a:rPr lang="en-US" dirty="0" err="1" smtClean="0"/>
              <a:t>git</a:t>
            </a:r>
            <a:r>
              <a:rPr lang="en-US" dirty="0" smtClean="0"/>
              <a:t> </a:t>
            </a:r>
            <a:r>
              <a:rPr lang="en-US" dirty="0" err="1" smtClean="0"/>
              <a:t>config</a:t>
            </a:r>
            <a:endParaRPr lang="en-US" dirty="0" smtClean="0"/>
          </a:p>
          <a:p>
            <a:r>
              <a:rPr lang="en-US" dirty="0" smtClean="0"/>
              <a:t>$ </a:t>
            </a:r>
            <a:r>
              <a:rPr lang="en-US" dirty="0" err="1" smtClean="0"/>
              <a:t>git</a:t>
            </a:r>
            <a:r>
              <a:rPr lang="en-US" dirty="0" smtClean="0"/>
              <a:t> init</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a:t>
            </a:r>
          </a:p>
          <a:p>
            <a:r>
              <a:rPr lang="en-US" dirty="0" smtClean="0"/>
              <a:t>$ </a:t>
            </a:r>
            <a:r>
              <a:rPr lang="en-US" dirty="0" err="1" smtClean="0"/>
              <a:t>git</a:t>
            </a:r>
            <a:r>
              <a:rPr lang="en-US" dirty="0" smtClean="0"/>
              <a:t> clone</a:t>
            </a:r>
          </a:p>
          <a:p>
            <a:r>
              <a:rPr lang="en-US" dirty="0" smtClean="0"/>
              <a:t>$ </a:t>
            </a:r>
            <a:r>
              <a:rPr lang="en-US" dirty="0" err="1" smtClean="0"/>
              <a:t>git</a:t>
            </a:r>
            <a:r>
              <a:rPr lang="en-US" dirty="0" smtClean="0"/>
              <a:t> push</a:t>
            </a:r>
          </a:p>
          <a:p>
            <a:r>
              <a:rPr lang="en-US" dirty="0" smtClean="0"/>
              <a:t>$ </a:t>
            </a:r>
            <a:r>
              <a:rPr lang="en-US" dirty="0" err="1" smtClean="0"/>
              <a:t>git</a:t>
            </a:r>
            <a:r>
              <a:rPr lang="en-US" dirty="0" smtClean="0"/>
              <a:t> pull</a:t>
            </a:r>
          </a:p>
          <a:p>
            <a:r>
              <a:rPr lang="en-US" dirty="0" smtClean="0"/>
              <a:t>$ </a:t>
            </a:r>
            <a:r>
              <a:rPr lang="en-US" dirty="0" err="1" smtClean="0"/>
              <a:t>git</a:t>
            </a:r>
            <a:r>
              <a:rPr lang="en-US" dirty="0" smtClean="0"/>
              <a:t> status</a:t>
            </a:r>
          </a:p>
        </p:txBody>
      </p:sp>
      <p:pic>
        <p:nvPicPr>
          <p:cNvPr id="4" name="Picture 2" descr="C:\Users\Wasi\Downloads\gwindows_logo.png"/>
          <p:cNvPicPr>
            <a:picLocks noChangeAspect="1" noChangeArrowheads="1"/>
          </p:cNvPicPr>
          <p:nvPr/>
        </p:nvPicPr>
        <p:blipFill>
          <a:blip r:embed="rId3"/>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Git</a:t>
            </a:r>
            <a:r>
              <a:rPr lang="en-US" dirty="0" smtClean="0"/>
              <a:t> Repository</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0" y="1717010"/>
            <a:ext cx="9144000" cy="5140990"/>
          </a:xfrm>
          <a:prstGeom prst="rect">
            <a:avLst/>
          </a:prstGeom>
          <a:noFill/>
          <a:ln w="9525">
            <a:noFill/>
            <a:miter lim="800000"/>
            <a:headEnd/>
            <a:tailEnd/>
          </a:ln>
          <a:effectLst/>
        </p:spPr>
      </p:pic>
      <p:pic>
        <p:nvPicPr>
          <p:cNvPr id="4" name="Picture 2" descr="C:\Users\Wasi\Downloads\gwindows_logo.png"/>
          <p:cNvPicPr>
            <a:picLocks noChangeAspect="1" noChangeArrowheads="1"/>
          </p:cNvPicPr>
          <p:nvPr/>
        </p:nvPicPr>
        <p:blipFill>
          <a:blip r:embed="rId3"/>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Configurations</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1717011"/>
            <a:ext cx="9144000" cy="5140989"/>
          </a:xfrm>
          <a:prstGeom prst="rect">
            <a:avLst/>
          </a:prstGeom>
          <a:noFill/>
          <a:ln w="9525">
            <a:noFill/>
            <a:miter lim="800000"/>
            <a:headEnd/>
            <a:tailEnd/>
          </a:ln>
          <a:effectLst/>
        </p:spPr>
      </p:pic>
      <p:pic>
        <p:nvPicPr>
          <p:cNvPr id="5" name="Picture 2" descr="C:\Users\Wasi\Downloads\gwindows_logo.png"/>
          <p:cNvPicPr>
            <a:picLocks noChangeAspect="1" noChangeArrowheads="1"/>
          </p:cNvPicPr>
          <p:nvPr/>
        </p:nvPicPr>
        <p:blipFill>
          <a:blip r:embed="rId3"/>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clone command</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1717010"/>
            <a:ext cx="9144000" cy="5140990"/>
          </a:xfrm>
          <a:prstGeom prst="rect">
            <a:avLst/>
          </a:prstGeom>
          <a:noFill/>
          <a:ln w="9525">
            <a:noFill/>
            <a:miter lim="800000"/>
            <a:headEnd/>
            <a:tailEnd/>
          </a:ln>
          <a:effectLst/>
        </p:spPr>
      </p:pic>
      <p:pic>
        <p:nvPicPr>
          <p:cNvPr id="5" name="Picture 2" descr="C:\Users\Wasi\Downloads\gwindows_logo.png"/>
          <p:cNvPicPr>
            <a:picLocks noChangeAspect="1" noChangeArrowheads="1"/>
          </p:cNvPicPr>
          <p:nvPr/>
        </p:nvPicPr>
        <p:blipFill>
          <a:blip r:embed="rId3"/>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status command</a:t>
            </a:r>
            <a:endParaRPr lang="en-US" dirty="0"/>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0" y="1717010"/>
            <a:ext cx="9144000" cy="5140990"/>
          </a:xfrm>
          <a:prstGeom prst="rect">
            <a:avLst/>
          </a:prstGeom>
          <a:noFill/>
          <a:ln w="9525">
            <a:noFill/>
            <a:miter lim="800000"/>
            <a:headEnd/>
            <a:tailEnd/>
          </a:ln>
          <a:effectLst/>
        </p:spPr>
      </p:pic>
      <p:pic>
        <p:nvPicPr>
          <p:cNvPr id="5" name="Picture 2" descr="C:\Users\Wasi\Downloads\gwindows_logo.png"/>
          <p:cNvPicPr>
            <a:picLocks noChangeAspect="1" noChangeArrowheads="1"/>
          </p:cNvPicPr>
          <p:nvPr/>
        </p:nvPicPr>
        <p:blipFill>
          <a:blip r:embed="rId3"/>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Add and Commit</a:t>
            </a:r>
            <a:endParaRPr lang="en-US" dirty="0"/>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0" y="1717010"/>
            <a:ext cx="9144000" cy="5140989"/>
          </a:xfrm>
          <a:prstGeom prst="rect">
            <a:avLst/>
          </a:prstGeom>
          <a:noFill/>
          <a:ln w="9525">
            <a:noFill/>
            <a:miter lim="800000"/>
            <a:headEnd/>
            <a:tailEnd/>
          </a:ln>
          <a:effectLst/>
        </p:spPr>
      </p:pic>
      <p:pic>
        <p:nvPicPr>
          <p:cNvPr id="5" name="Picture 2" descr="C:\Users\Wasi\Downloads\gwindows_logo.png"/>
          <p:cNvPicPr>
            <a:picLocks noChangeAspect="1" noChangeArrowheads="1"/>
          </p:cNvPicPr>
          <p:nvPr/>
        </p:nvPicPr>
        <p:blipFill>
          <a:blip r:embed="rId3"/>
          <a:srcRect/>
          <a:stretch>
            <a:fillRect/>
          </a:stretch>
        </p:blipFill>
        <p:spPr bwMode="auto">
          <a:xfrm>
            <a:off x="533400" y="457200"/>
            <a:ext cx="914400" cy="9144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65</TotalTime>
  <Words>73</Words>
  <Application>Microsoft Office PowerPoint</Application>
  <PresentationFormat>On-screen Show (4:3)</PresentationFormat>
  <Paragraphs>26</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Git &amp; Github</vt:lpstr>
      <vt:lpstr>What is Git?</vt:lpstr>
      <vt:lpstr>Starting with Git</vt:lpstr>
      <vt:lpstr>Git Commands</vt:lpstr>
      <vt:lpstr>  Git Repository</vt:lpstr>
      <vt:lpstr>Git Configurations</vt:lpstr>
      <vt:lpstr>Git clone command</vt:lpstr>
      <vt:lpstr>Git status command</vt:lpstr>
      <vt:lpstr>Git Add and Commit</vt:lpstr>
      <vt:lpstr>Git push command</vt:lpstr>
      <vt:lpstr>Git Pull command</vt:lpstr>
      <vt:lpstr>Slide 12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Wasi</dc:creator>
  <cp:lastModifiedBy>Wasi</cp:lastModifiedBy>
  <cp:revision>9</cp:revision>
  <dcterms:created xsi:type="dcterms:W3CDTF">2006-08-16T00:00:00Z</dcterms:created>
  <dcterms:modified xsi:type="dcterms:W3CDTF">2017-10-18T03:55:03Z</dcterms:modified>
</cp:coreProperties>
</file>